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59" r:id="rId4"/>
    <p:sldId id="257" r:id="rId5"/>
    <p:sldId id="260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263"/>
    <p:restoredTop sz="94797"/>
  </p:normalViewPr>
  <p:slideViewPr>
    <p:cSldViewPr snapToGrid="0">
      <p:cViewPr varScale="1">
        <p:scale>
          <a:sx n="146" d="100"/>
          <a:sy n="146" d="100"/>
        </p:scale>
        <p:origin x="168" y="1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8" d="100"/>
        <a:sy n="15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CC9584-135A-C34D-98FF-4F7215EE34B7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6C1A81-F360-5649-B7C9-CFF183239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064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6C1A81-F360-5649-B7C9-CFF1832392B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843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16E055-AB2F-3F5F-6071-855A752483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66E97F-B519-5D04-9432-49BF313FA1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57709D-A1D4-4C28-0B82-A2162874F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2F68E-A294-1048-A5F0-FB0BBF28D325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39FA4E-8CD6-2C46-1F97-4D1DC3086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F3550D-E161-B219-C9FE-CB73D5D67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2E5AE-3C7D-F148-8C29-0D602D5D0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596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8B67D-E70F-BB75-AD53-A810D46B8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00DA96-310B-7985-EB58-A4B61CAC90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ECDBE0-CC38-904F-A595-FF6298B4F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2F68E-A294-1048-A5F0-FB0BBF28D325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DB1AE1-8F57-7DB1-9232-670252049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EE20B6-48CB-9970-03ED-3A74E70E2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2E5AE-3C7D-F148-8C29-0D602D5D0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155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08D2560-7C5F-AB3C-11C5-58CAEFF2C6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DF9629-FB22-F1C6-F949-F7F6E18E9D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816528-F066-C5D9-D50E-389869484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2F68E-A294-1048-A5F0-FB0BBF28D325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9D09E0-D73E-4729-4BB1-5B4FB1ACD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B71A34-0FA1-DADC-A6B1-2B1773CFF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2E5AE-3C7D-F148-8C29-0D602D5D0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289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B1253-1B0D-763E-DEE6-A0FC95A2E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119F7B-B8E3-CECF-687F-B7E4591EB9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EEDCBC-156D-424F-4631-5BA96FDAA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2F68E-A294-1048-A5F0-FB0BBF28D325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EA0C41-A5EC-1EEA-C411-0D42C1FB5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7F37E3-E456-B1EB-4845-4C875BDB4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2E5AE-3C7D-F148-8C29-0D602D5D0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685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2E4BF-C66B-9785-E851-EB77998B1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DCBF55-6C09-0F3D-C718-10499DEB59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DA5A10-2CD9-BDFE-1F85-2258FA8CB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2F68E-A294-1048-A5F0-FB0BBF28D325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EA1585-16A7-EBC0-CC27-BBD3779F4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8D8138-0676-7F00-65A8-C07634352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2E5AE-3C7D-F148-8C29-0D602D5D0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100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88B46-4FA7-4A5C-245A-2A1DADD29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98EEFD-EF36-5022-0AE5-808F6ECFBD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1BD6E0-DE63-8CE7-6145-E8176C9466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B0C58B-CF32-1BA5-896B-C87D55058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2F68E-A294-1048-A5F0-FB0BBF28D325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7E687B-4EE4-F73D-0E27-57DD6C2F0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0E92D1-2F71-A9E4-7A28-A685114FF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2E5AE-3C7D-F148-8C29-0D602D5D0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748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22028-9F8D-8646-11A3-AF110EEC6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6D49C8-5995-DC68-FF53-FFC384ACA5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88A934-2113-20FE-0BF9-7AB4CD5928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DBE0AA-0391-4D12-E5E5-EA8B0A4496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E020FC-1224-2488-76B2-59FD18C6F3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9C347D8-2DE1-83F8-7B3F-3BD20B60F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2F68E-A294-1048-A5F0-FB0BBF28D325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8A14CC6-163F-AF14-FA02-2E3C2846E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95CFDF3-CF41-452D-3828-89720C3A5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2E5AE-3C7D-F148-8C29-0D602D5D0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550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1EE26-A781-89A0-9B41-A4CE18FF3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5DBE49-026E-B6FC-3D72-2CD36E8A5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2F68E-A294-1048-A5F0-FB0BBF28D325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E8A763-1194-226A-0431-4969A630A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B7E297-700D-CADF-EE07-CD4AAEF8B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2E5AE-3C7D-F148-8C29-0D602D5D0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261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6AE39B-495B-7F3E-6AC6-D2C117B43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2F68E-A294-1048-A5F0-FB0BBF28D325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20A327-F67E-B2F4-8F6C-860C0C2C4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CD83B2-D0CA-C9EF-1525-B003DC912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2E5AE-3C7D-F148-8C29-0D602D5D0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444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A4451-970E-FA5F-AAC1-5629A7732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1A3BB1-D6FC-BAE4-7D87-A75E29D8DA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001D29-CD1B-B3E9-C1D2-5259658BE7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F8B76F-64A9-A506-11A7-E5B383F22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2F68E-A294-1048-A5F0-FB0BBF28D325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A16E7A-410F-9028-81FE-634C5BA90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AC9177-A9CA-FF36-4E24-4082AA715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2E5AE-3C7D-F148-8C29-0D602D5D0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790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C3F53-15CB-3C05-98CD-8CE234897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54D1505-E407-2B5F-001E-E9BEA19FC9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00A6DE-8AE6-F698-ED85-5967B9FCD0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0025E8-1BDC-E53F-16D9-4B97424DC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2F68E-A294-1048-A5F0-FB0BBF28D325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E17595-9651-F0B6-DDB4-3FF54C1B6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1D44C6-955F-A3CB-22C5-0EC8E4EAF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2E5AE-3C7D-F148-8C29-0D602D5D0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396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5A0405B-9801-DC91-F1F6-1859238DB1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915F43-470D-F210-5D2B-C50A3C0946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D4D80E-F365-57A7-2A31-4EE71FB791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B2F68E-A294-1048-A5F0-FB0BBF28D325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DB1D73-F361-D224-E029-7AD60D49AB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C60733-6370-A759-CFE6-543F9D6AE9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E2E5AE-3C7D-F148-8C29-0D602D5D0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402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C23A34A-696C-DAA8-CB74-815F04EB4505}"/>
              </a:ext>
            </a:extLst>
          </p:cNvPr>
          <p:cNvSpPr txBox="1"/>
          <p:nvPr/>
        </p:nvSpPr>
        <p:spPr>
          <a:xfrm>
            <a:off x="329913" y="6516449"/>
            <a:ext cx="16917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TWA Precedent Study</a:t>
            </a:r>
          </a:p>
        </p:txBody>
      </p:sp>
    </p:spTree>
    <p:extLst>
      <p:ext uri="{BB962C8B-B14F-4D97-AF65-F5344CB8AC3E}">
        <p14:creationId xmlns:p14="http://schemas.microsoft.com/office/powerpoint/2010/main" val="215225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656810-D815-9D03-9091-D603FFBF41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2321C40-6632-1DC1-BBEC-2DD0A423F4F8}"/>
              </a:ext>
            </a:extLst>
          </p:cNvPr>
          <p:cNvSpPr txBox="1"/>
          <p:nvPr/>
        </p:nvSpPr>
        <p:spPr>
          <a:xfrm>
            <a:off x="2722054" y="1903264"/>
            <a:ext cx="12392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TWA Altoid Box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BF220E-7448-A61D-FED2-6076D9B5306C}"/>
              </a:ext>
            </a:extLst>
          </p:cNvPr>
          <p:cNvSpPr txBox="1"/>
          <p:nvPr/>
        </p:nvSpPr>
        <p:spPr>
          <a:xfrm>
            <a:off x="2524691" y="4565946"/>
            <a:ext cx="15744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Thumbnail Sketches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E393AF1-937B-729E-5849-B05C1429AB07}"/>
              </a:ext>
            </a:extLst>
          </p:cNvPr>
          <p:cNvSpPr txBox="1"/>
          <p:nvPr/>
        </p:nvSpPr>
        <p:spPr>
          <a:xfrm>
            <a:off x="8230697" y="1877371"/>
            <a:ext cx="14366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Thumbnail Models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6F0017-2AB9-6287-8AA6-F9AE93A104EA}"/>
              </a:ext>
            </a:extLst>
          </p:cNvPr>
          <p:cNvSpPr txBox="1"/>
          <p:nvPr/>
        </p:nvSpPr>
        <p:spPr>
          <a:xfrm>
            <a:off x="8345272" y="4575657"/>
            <a:ext cx="16514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Process Paper Model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8FA51E4-4853-9E78-5ADE-A99919C65282}"/>
              </a:ext>
            </a:extLst>
          </p:cNvPr>
          <p:cNvSpPr txBox="1"/>
          <p:nvPr/>
        </p:nvSpPr>
        <p:spPr>
          <a:xfrm>
            <a:off x="481033" y="6516449"/>
            <a:ext cx="20292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Wall Sconce Process Work</a:t>
            </a:r>
          </a:p>
        </p:txBody>
      </p:sp>
    </p:spTree>
    <p:extLst>
      <p:ext uri="{BB962C8B-B14F-4D97-AF65-F5344CB8AC3E}">
        <p14:creationId xmlns:p14="http://schemas.microsoft.com/office/powerpoint/2010/main" val="681211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20F437-8BCB-0C91-C889-650CE229CC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833C6A3-FB6A-F257-66D9-3C4AFD272742}"/>
              </a:ext>
            </a:extLst>
          </p:cNvPr>
          <p:cNvSpPr txBox="1"/>
          <p:nvPr/>
        </p:nvSpPr>
        <p:spPr>
          <a:xfrm>
            <a:off x="1786569" y="2468403"/>
            <a:ext cx="293105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Your Spec Sheet</a:t>
            </a:r>
          </a:p>
          <a:p>
            <a:pPr algn="ctr"/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Make sure that you add the</a:t>
            </a: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required information including</a:t>
            </a: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photo with a white background</a:t>
            </a: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found in the photo area in the IAD  office</a:t>
            </a:r>
          </a:p>
          <a:p>
            <a:pPr algn="ctr"/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Cover or delete the rectangle </a:t>
            </a: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with the dotted line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40D0DDD-C30F-0E72-BD0D-0EEE8A9A005D}"/>
              </a:ext>
            </a:extLst>
          </p:cNvPr>
          <p:cNvSpPr txBox="1"/>
          <p:nvPr/>
        </p:nvSpPr>
        <p:spPr>
          <a:xfrm>
            <a:off x="7861708" y="2468403"/>
            <a:ext cx="236160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Add two sconces (from a photo of your model)</a:t>
            </a: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To the Magazine Photos (A,B,C)</a:t>
            </a: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from the instructions </a:t>
            </a:r>
          </a:p>
          <a:p>
            <a:pPr algn="ctr"/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Cover or delete the rectangle with the dotted line</a:t>
            </a:r>
          </a:p>
          <a:p>
            <a:pPr algn="ctr"/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106AC7-8BF7-D041-DF52-4F9C3C4A6E80}"/>
              </a:ext>
            </a:extLst>
          </p:cNvPr>
          <p:cNvSpPr txBox="1"/>
          <p:nvPr/>
        </p:nvSpPr>
        <p:spPr>
          <a:xfrm>
            <a:off x="481033" y="6516449"/>
            <a:ext cx="35442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Wall Sconce Inspired by Saarinen's TWA Terminal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320201-0D06-CCD0-5763-EF937410E37A}"/>
              </a:ext>
            </a:extLst>
          </p:cNvPr>
          <p:cNvSpPr/>
          <p:nvPr/>
        </p:nvSpPr>
        <p:spPr>
          <a:xfrm>
            <a:off x="990616" y="478970"/>
            <a:ext cx="4308583" cy="5756230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823EE05-1D89-5476-0292-A96278B7485A}"/>
              </a:ext>
            </a:extLst>
          </p:cNvPr>
          <p:cNvSpPr/>
          <p:nvPr/>
        </p:nvSpPr>
        <p:spPr>
          <a:xfrm>
            <a:off x="7053942" y="478970"/>
            <a:ext cx="4308583" cy="5790429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453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538789-26E5-A601-C2FD-745C8DFFFF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35EF510-FD21-9ED1-A445-E4F841F9D731}"/>
              </a:ext>
            </a:extLst>
          </p:cNvPr>
          <p:cNvSpPr txBox="1"/>
          <p:nvPr/>
        </p:nvSpPr>
        <p:spPr>
          <a:xfrm>
            <a:off x="417310" y="6516449"/>
            <a:ext cx="14705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TWA Sketch Notes</a:t>
            </a:r>
          </a:p>
        </p:txBody>
      </p:sp>
    </p:spTree>
    <p:extLst>
      <p:ext uri="{BB962C8B-B14F-4D97-AF65-F5344CB8AC3E}">
        <p14:creationId xmlns:p14="http://schemas.microsoft.com/office/powerpoint/2010/main" val="36081418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EF48EE-B28D-A426-2A48-76587E31B5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D8F5FB4-21B4-6428-5EE9-82CC5BB0E16D}"/>
              </a:ext>
            </a:extLst>
          </p:cNvPr>
          <p:cNvSpPr txBox="1"/>
          <p:nvPr/>
        </p:nvSpPr>
        <p:spPr>
          <a:xfrm>
            <a:off x="386574" y="6516450"/>
            <a:ext cx="14494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Best Sketch Notes</a:t>
            </a:r>
          </a:p>
        </p:txBody>
      </p:sp>
    </p:spTree>
    <p:extLst>
      <p:ext uri="{BB962C8B-B14F-4D97-AF65-F5344CB8AC3E}">
        <p14:creationId xmlns:p14="http://schemas.microsoft.com/office/powerpoint/2010/main" val="12358397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0C534B-EAF9-015D-9626-C00E6662C4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4C16F28-DC47-D23C-7B12-A97F8343DD56}"/>
              </a:ext>
            </a:extLst>
          </p:cNvPr>
          <p:cNvSpPr txBox="1"/>
          <p:nvPr/>
        </p:nvSpPr>
        <p:spPr>
          <a:xfrm>
            <a:off x="317418" y="6516449"/>
            <a:ext cx="11572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3 Altoid Boxes</a:t>
            </a:r>
          </a:p>
        </p:txBody>
      </p:sp>
    </p:spTree>
    <p:extLst>
      <p:ext uri="{BB962C8B-B14F-4D97-AF65-F5344CB8AC3E}">
        <p14:creationId xmlns:p14="http://schemas.microsoft.com/office/powerpoint/2010/main" val="18099415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1804CE-81CA-FA43-0B82-6AA14CC81F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85604D2-A9C1-8447-D602-D29F22699839}"/>
              </a:ext>
            </a:extLst>
          </p:cNvPr>
          <p:cNvSpPr txBox="1"/>
          <p:nvPr/>
        </p:nvSpPr>
        <p:spPr>
          <a:xfrm>
            <a:off x="330800" y="6516449"/>
            <a:ext cx="13260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Four Renderings</a:t>
            </a:r>
          </a:p>
        </p:txBody>
      </p:sp>
    </p:spTree>
    <p:extLst>
      <p:ext uri="{BB962C8B-B14F-4D97-AF65-F5344CB8AC3E}">
        <p14:creationId xmlns:p14="http://schemas.microsoft.com/office/powerpoint/2010/main" val="8552037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0AB333-17A9-C6CE-C403-8AB2CD4EDE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8D4B03C-F03B-6975-2743-E13B27D63DD1}"/>
              </a:ext>
            </a:extLst>
          </p:cNvPr>
          <p:cNvSpPr txBox="1"/>
          <p:nvPr/>
        </p:nvSpPr>
        <p:spPr>
          <a:xfrm>
            <a:off x="357869" y="6516449"/>
            <a:ext cx="12410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Best Rendering</a:t>
            </a:r>
          </a:p>
        </p:txBody>
      </p:sp>
    </p:spTree>
    <p:extLst>
      <p:ext uri="{BB962C8B-B14F-4D97-AF65-F5344CB8AC3E}">
        <p14:creationId xmlns:p14="http://schemas.microsoft.com/office/powerpoint/2010/main" val="33294509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2573</TotalTime>
  <Words>109</Words>
  <Application>Microsoft Office PowerPoint</Application>
  <PresentationFormat>Widescreen</PresentationFormat>
  <Paragraphs>27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Darrin Brooks</dc:creator>
  <cp:lastModifiedBy>Darrin Brooks</cp:lastModifiedBy>
  <cp:revision>7</cp:revision>
  <dcterms:created xsi:type="dcterms:W3CDTF">2024-10-28T15:48:58Z</dcterms:created>
  <dcterms:modified xsi:type="dcterms:W3CDTF">2024-11-11T20:32:56Z</dcterms:modified>
</cp:coreProperties>
</file>