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9" r:id="rId3"/>
    <p:sldId id="268" r:id="rId4"/>
    <p:sldId id="267" r:id="rId5"/>
    <p:sldId id="266" r:id="rId6"/>
    <p:sldId id="257" r:id="rId7"/>
    <p:sldId id="258" r:id="rId8"/>
    <p:sldId id="270" r:id="rId9"/>
    <p:sldId id="27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830"/>
  </p:normalViewPr>
  <p:slideViewPr>
    <p:cSldViewPr snapToGrid="0">
      <p:cViewPr varScale="1">
        <p:scale>
          <a:sx n="121" d="100"/>
          <a:sy n="12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99C1-1C7E-6361-3866-44F54D1FA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5C22D-0889-ACE3-C3E9-AEF6C8208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046A5-4465-C879-49AB-E1A9FD7F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2A560-60AA-FB23-E4FA-E7A46520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831D-2454-0873-DABE-F908C328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E623-7733-6BBF-0292-4A4F846B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CEE07-4EA2-4EC3-5E9A-8EEC06DC8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A5550-DDFA-9132-6635-8DCA00FB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B851-0C26-C8C7-A240-4024827D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A091-60EE-78E2-BCE6-C4B51A60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863F2-F124-2D18-0468-EAB4FE115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847C1-66F9-871F-3C79-6AA12D52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6EE8D-177C-CD35-843E-EDDD03BE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61B74-5476-F0E8-799D-20BC3A44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AB5E-3EA0-5AC4-727E-69FBF2A2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A6EB-3774-7B9E-3777-2E04FABE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E095-A1C0-0907-06BB-445FFF4C2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06400-1128-D8E9-B02C-B87E5639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66C8-8F54-3044-7CDE-D0EF28F1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FC2E-1C80-8124-BEF1-EBE4F132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18E1-C5D0-1018-CF44-7BFE06E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7C56-8AF1-BE37-1819-AF66465B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0B08-DAD4-2475-650F-49C922E7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F255F-7002-7362-BD4A-BEBE35A9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47694-E9A3-5058-2DF5-FD31757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2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D4A7-17EA-59DC-2C37-5CFD4B51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6F48-5FD5-B025-23C0-0E82D5E41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F5D9E-F09D-B1F3-63E1-CE2BB5F3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59F87-3B0F-81B0-4EB4-4F516DE9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1E43B-4900-DB86-9507-6F27E104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9BFF1-97B4-6CA5-4139-5D6926F7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6986-7698-2C06-B660-5CBA2402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AAB71-78B2-1820-8E98-D287A9C6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C58B-B35F-B434-412B-C136F3064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84FB8-BF07-CFAC-327B-A0E1FF4F6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38545-7021-B24E-56B7-7B779B7E1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7614F-0B91-B3AC-BECE-6435713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2930D-D739-E500-04F0-ECCF9DD6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A54DF-6F38-BF98-DACD-B43F5DC5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5621-56B8-E537-1E12-D8798BBD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31363-9AF0-AF4E-1BC3-8E1E4057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D3ABF-8080-C01B-D2C7-54837948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5E6DD-2FCD-C44B-8972-49A4FF73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9552B-5FE0-38E6-E38B-F4A573EE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FF77A-48E2-54FA-04D2-2EB28C58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A25DE-11E2-398F-C4E4-242C0866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FA6D-362B-DB99-DA23-DB66BEB7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0F31-1CD1-46FA-A270-03F1BB86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8B97F-C7E2-7158-7643-63A7B76E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0CBA9-9496-624E-3AD6-3A90A9A9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0ADCB-AA4F-82E1-9D2A-75FC6275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65780-E073-F84A-916D-1DB340E1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A5E3-7020-54B9-CC7E-BCF0D6D0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6E060-2854-CA25-3D38-0540659CC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83E11-8DB9-4582-4582-86684961C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000E6-6BCB-4516-438E-95142CCE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E63FA-D75E-7D0D-B7E7-B41CF361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2E8E5-FA0C-AE9A-F5EA-6FDF3911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B98CE-B748-270D-7F01-86A16A0A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7D1D2-CD4B-3C62-B302-0E11092C6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A1EF8-2A63-51FE-B127-1C15E83D8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571C-F59F-934B-A2AA-9C81BC2C7C6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3B08C-0340-D53E-32C8-182854DE4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2397-7636-688C-2422-9C73DFDD2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217D-46DB-7544-A23E-2E66DD78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62E2DD-1315-E5DE-8CC3-74988240CB79}"/>
              </a:ext>
            </a:extLst>
          </p:cNvPr>
          <p:cNvSpPr txBox="1"/>
          <p:nvPr/>
        </p:nvSpPr>
        <p:spPr>
          <a:xfrm>
            <a:off x="1047964" y="4395363"/>
            <a:ext cx="11144036" cy="161582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IAD NEW First-Year Review 2023</a:t>
            </a:r>
          </a:p>
          <a:p>
            <a:endParaRPr lang="en-US" dirty="0"/>
          </a:p>
        </p:txBody>
      </p:sp>
      <p:pic>
        <p:nvPicPr>
          <p:cNvPr id="7" name="Picture 2" descr="Tracy Aviary">
            <a:extLst>
              <a:ext uri="{FF2B5EF4-FFF2-40B4-BE49-F238E27FC236}">
                <a16:creationId xmlns:a16="http://schemas.microsoft.com/office/drawing/2014/main" id="{A33065D4-8A42-0254-34E0-4A60BB23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821" y="6315017"/>
            <a:ext cx="787684" cy="4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187D86-31B8-5DD4-F9DF-58A175D9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95" y="-172995"/>
            <a:ext cx="12356602" cy="3601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BF804A-34FC-7A07-9629-86592F59A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5" y="6227616"/>
            <a:ext cx="2388099" cy="602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65DD2C-DF65-9F16-7791-B4350FC9CA23}"/>
              </a:ext>
            </a:extLst>
          </p:cNvPr>
          <p:cNvSpPr txBox="1"/>
          <p:nvPr/>
        </p:nvSpPr>
        <p:spPr>
          <a:xfrm>
            <a:off x="3494946" y="3722204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Add images and delete text in red-instructions and this page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07E58-EEAE-EDCC-1D2F-BA9DF30BCC68}"/>
              </a:ext>
            </a:extLst>
          </p:cNvPr>
          <p:cNvSpPr txBox="1"/>
          <p:nvPr/>
        </p:nvSpPr>
        <p:spPr>
          <a:xfrm>
            <a:off x="2114087" y="6042950"/>
            <a:ext cx="866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[Your name &amp; or A # may not appear in this or your submission will be disqualified]</a:t>
            </a:r>
          </a:p>
        </p:txBody>
      </p:sp>
    </p:spTree>
    <p:extLst>
      <p:ext uri="{BB962C8B-B14F-4D97-AF65-F5344CB8AC3E}">
        <p14:creationId xmlns:p14="http://schemas.microsoft.com/office/powerpoint/2010/main" val="318679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76694-CEE1-4D76-633F-B46A34B9C6E2}"/>
              </a:ext>
            </a:extLst>
          </p:cNvPr>
          <p:cNvSpPr txBox="1"/>
          <p:nvPr/>
        </p:nvSpPr>
        <p:spPr>
          <a:xfrm>
            <a:off x="5274737" y="292393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Renderings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FBB89B-ECEC-900F-C489-AC9B2A3D3CB8}"/>
              </a:ext>
            </a:extLst>
          </p:cNvPr>
          <p:cNvSpPr/>
          <p:nvPr/>
        </p:nvSpPr>
        <p:spPr>
          <a:xfrm>
            <a:off x="7063890" y="3195555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4B67D-5DB9-537D-2AB3-18C62E9120D7}"/>
              </a:ext>
            </a:extLst>
          </p:cNvPr>
          <p:cNvSpPr/>
          <p:nvPr/>
        </p:nvSpPr>
        <p:spPr>
          <a:xfrm>
            <a:off x="7029803" y="191783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6D1B0-3192-E50A-C4EA-022AD0D6C0BF}"/>
              </a:ext>
            </a:extLst>
          </p:cNvPr>
          <p:cNvSpPr/>
          <p:nvPr/>
        </p:nvSpPr>
        <p:spPr>
          <a:xfrm>
            <a:off x="935479" y="191783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FC478-42FD-8D7C-63EE-79525D85B73C}"/>
              </a:ext>
            </a:extLst>
          </p:cNvPr>
          <p:cNvSpPr/>
          <p:nvPr/>
        </p:nvSpPr>
        <p:spPr>
          <a:xfrm>
            <a:off x="978697" y="3195556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19E02-2BB1-0348-1464-1377145A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3" b="-1"/>
          <a:stretch/>
        </p:blipFill>
        <p:spPr>
          <a:xfrm>
            <a:off x="0" y="6199327"/>
            <a:ext cx="12201844" cy="7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8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43D92A-50B4-6A42-0C8A-35961E6556B7}"/>
              </a:ext>
            </a:extLst>
          </p:cNvPr>
          <p:cNvSpPr/>
          <p:nvPr/>
        </p:nvSpPr>
        <p:spPr>
          <a:xfrm>
            <a:off x="1978702" y="299803"/>
            <a:ext cx="7974767" cy="5516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76694-CEE1-4D76-633F-B46A34B9C6E2}"/>
              </a:ext>
            </a:extLst>
          </p:cNvPr>
          <p:cNvSpPr txBox="1"/>
          <p:nvPr/>
        </p:nvSpPr>
        <p:spPr>
          <a:xfrm>
            <a:off x="4607558" y="2819826"/>
            <a:ext cx="3377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Rendering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shown in the previous slide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FD279-F135-123D-0137-5C03B115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3" b="-1"/>
          <a:stretch/>
        </p:blipFill>
        <p:spPr>
          <a:xfrm>
            <a:off x="0" y="6199327"/>
            <a:ext cx="12201844" cy="7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5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7F3248-8EFE-C18F-D3E0-643BA42EFCCC}"/>
              </a:ext>
            </a:extLst>
          </p:cNvPr>
          <p:cNvSpPr/>
          <p:nvPr/>
        </p:nvSpPr>
        <p:spPr>
          <a:xfrm>
            <a:off x="5342563" y="994353"/>
            <a:ext cx="6482992" cy="4718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E3917F-CBF4-71D5-15DE-8FE743988FB4}"/>
              </a:ext>
            </a:extLst>
          </p:cNvPr>
          <p:cNvSpPr/>
          <p:nvPr/>
        </p:nvSpPr>
        <p:spPr>
          <a:xfrm>
            <a:off x="8594849" y="2068995"/>
            <a:ext cx="3416320" cy="3232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5FF2B8-430C-328D-F0EB-EA97495C3AEA}"/>
              </a:ext>
            </a:extLst>
          </p:cNvPr>
          <p:cNvSpPr/>
          <p:nvPr/>
        </p:nvSpPr>
        <p:spPr>
          <a:xfrm>
            <a:off x="5072916" y="595373"/>
            <a:ext cx="3416320" cy="3232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76694-CEE1-4D76-633F-B46A34B9C6E2}"/>
              </a:ext>
            </a:extLst>
          </p:cNvPr>
          <p:cNvSpPr txBox="1"/>
          <p:nvPr/>
        </p:nvSpPr>
        <p:spPr>
          <a:xfrm>
            <a:off x="7068065" y="284605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Photograph(s) of Bird Sculpture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8DD61-C358-1098-29CD-ABF23036C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8" y="467905"/>
            <a:ext cx="4600723" cy="5125637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5F34B9-DBFA-8135-C98D-DE1FED9EAF78}"/>
              </a:ext>
            </a:extLst>
          </p:cNvPr>
          <p:cNvSpPr txBox="1"/>
          <p:nvPr/>
        </p:nvSpPr>
        <p:spPr>
          <a:xfrm>
            <a:off x="266227" y="72157"/>
            <a:ext cx="5646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Color Findings Here &amp; Delete this Text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58D8B0E-9081-EE9F-4112-FCF6392B6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9475"/>
            <a:ext cx="12248665" cy="9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or Styles in Early America">
            <a:extLst>
              <a:ext uri="{FF2B5EF4-FFF2-40B4-BE49-F238E27FC236}">
                <a16:creationId xmlns:a16="http://schemas.microsoft.com/office/drawing/2014/main" id="{A729410F-492C-AA25-30DF-44589ADF1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5" b="95000" l="10000" r="90000">
                        <a14:foregroundMark x1="13818" y1="18000" x2="46545" y2="9625"/>
                        <a14:foregroundMark x1="46545" y1="9625" x2="65818" y2="10625"/>
                        <a14:foregroundMark x1="65818" y1="10625" x2="80727" y2="16875"/>
                        <a14:foregroundMark x1="80727" y1="16875" x2="69455" y2="91125"/>
                        <a14:foregroundMark x1="69455" y1="91125" x2="24727" y2="90875"/>
                        <a14:foregroundMark x1="24727" y1="90875" x2="30364" y2="34375"/>
                        <a14:foregroundMark x1="30364" y1="34375" x2="16364" y2="18000"/>
                        <a14:foregroundMark x1="33273" y1="11625" x2="50727" y2="10250"/>
                        <a14:foregroundMark x1="50727" y1="10250" x2="42727" y2="9625"/>
                        <a14:foregroundMark x1="66545" y1="12875" x2="82182" y2="18500"/>
                        <a14:foregroundMark x1="82182" y1="18500" x2="66182" y2="10875"/>
                        <a14:foregroundMark x1="66182" y1="10875" x2="49273" y2="8625"/>
                        <a14:foregroundMark x1="49273" y1="8625" x2="47091" y2="9500"/>
                        <a14:foregroundMark x1="18727" y1="32250" x2="22000" y2="34125"/>
                        <a14:foregroundMark x1="22000" y1="37625" x2="21818" y2="75625"/>
                        <a14:foregroundMark x1="21818" y1="75625" x2="24000" y2="59250"/>
                        <a14:foregroundMark x1="74909" y1="38500" x2="73636" y2="79875"/>
                        <a14:foregroundMark x1="74000" y1="55875" x2="73818" y2="81250"/>
                        <a14:foregroundMark x1="73636" y1="55375" x2="72182" y2="79750"/>
                        <a14:foregroundMark x1="72182" y1="79750" x2="74909" y2="55750"/>
                        <a14:foregroundMark x1="74909" y1="55750" x2="74909" y2="55750"/>
                        <a14:foregroundMark x1="18727" y1="85000" x2="29455" y2="94625"/>
                        <a14:foregroundMark x1="29455" y1="94625" x2="47818" y2="94000"/>
                        <a14:foregroundMark x1="47818" y1="94000" x2="67455" y2="95000"/>
                        <a14:foregroundMark x1="67455" y1="95000" x2="79636" y2="86625"/>
                        <a14:foregroundMark x1="79636" y1="86625" x2="79273" y2="86625"/>
                        <a14:foregroundMark x1="76545" y1="35750" x2="74727" y2="80500"/>
                        <a14:foregroundMark x1="75455" y1="37375" x2="75636" y2="76000"/>
                        <a14:foregroundMark x1="75636" y1="76000" x2="75273" y2="37875"/>
                        <a14:foregroundMark x1="75273" y1="37875" x2="73091" y2="7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1" b="5251"/>
          <a:stretch/>
        </p:blipFill>
        <p:spPr bwMode="auto">
          <a:xfrm>
            <a:off x="3646546" y="3610351"/>
            <a:ext cx="1895102" cy="24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763B76-64D6-371E-9BD1-E47BD8A35B0B}"/>
              </a:ext>
            </a:extLst>
          </p:cNvPr>
          <p:cNvSpPr/>
          <p:nvPr/>
        </p:nvSpPr>
        <p:spPr>
          <a:xfrm>
            <a:off x="1253612" y="508775"/>
            <a:ext cx="10227070" cy="55480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ctorian gentleman graphics - Clip Art Library">
            <a:extLst>
              <a:ext uri="{FF2B5EF4-FFF2-40B4-BE49-F238E27FC236}">
                <a16:creationId xmlns:a16="http://schemas.microsoft.com/office/drawing/2014/main" id="{8C76AC65-12C5-B46B-F109-689327FB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" y="4664683"/>
            <a:ext cx="770524" cy="14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099DB-3FC2-3332-4ABD-D57828EB36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9294602" y="769835"/>
            <a:ext cx="924098" cy="1352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87313-774A-7E44-0D6A-4B09C8AB3E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8215222" y="768677"/>
            <a:ext cx="924098" cy="135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DED11-1776-C94D-ECCB-EC0D349A9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9372186" y="2548747"/>
            <a:ext cx="924098" cy="1352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45194-5DBE-BAF3-3767-91E1D9709B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8215222" y="2548747"/>
            <a:ext cx="924098" cy="1352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3E0239-76B6-6798-4E26-8DD0EAB202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3976779" y="797926"/>
            <a:ext cx="924098" cy="1352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5BD7B-26C2-EBD1-90A9-1034039359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9357077" y="4347055"/>
            <a:ext cx="924098" cy="1352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0D8AA9-39F9-5C88-BD3B-7D88E2F227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" t="4638" r="6020"/>
          <a:stretch/>
        </p:blipFill>
        <p:spPr>
          <a:xfrm flipH="1">
            <a:off x="8176683" y="4343059"/>
            <a:ext cx="924098" cy="13528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6739E3-F48A-0F10-C1B3-16F0E7E00B6D}"/>
              </a:ext>
            </a:extLst>
          </p:cNvPr>
          <p:cNvSpPr/>
          <p:nvPr/>
        </p:nvSpPr>
        <p:spPr>
          <a:xfrm>
            <a:off x="1096579" y="106755"/>
            <a:ext cx="10493477" cy="3907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B2DF93-5C8F-1F96-DEB8-F56693AF59D9}"/>
              </a:ext>
            </a:extLst>
          </p:cNvPr>
          <p:cNvCxnSpPr>
            <a:cxnSpLocks/>
          </p:cNvCxnSpPr>
          <p:nvPr/>
        </p:nvCxnSpPr>
        <p:spPr>
          <a:xfrm flipV="1">
            <a:off x="140581" y="6030432"/>
            <a:ext cx="11623051" cy="14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361749-97D5-BCD8-FAB6-75AD1F756DDD}"/>
              </a:ext>
            </a:extLst>
          </p:cNvPr>
          <p:cNvSpPr txBox="1"/>
          <p:nvPr/>
        </p:nvSpPr>
        <p:spPr>
          <a:xfrm>
            <a:off x="5835076" y="3045461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849B9-7371-A96C-8EEB-05D218765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333" y="6134011"/>
            <a:ext cx="12248665" cy="9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1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87EF1E-AC7E-8294-AB70-D429358C4C31}"/>
              </a:ext>
            </a:extLst>
          </p:cNvPr>
          <p:cNvSpPr/>
          <p:nvPr/>
        </p:nvSpPr>
        <p:spPr>
          <a:xfrm>
            <a:off x="1449907" y="275477"/>
            <a:ext cx="8878837" cy="5613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3E907-454B-B943-3525-285CAEBF63AF}"/>
              </a:ext>
            </a:extLst>
          </p:cNvPr>
          <p:cNvSpPr txBox="1"/>
          <p:nvPr/>
        </p:nvSpPr>
        <p:spPr>
          <a:xfrm>
            <a:off x="4231958" y="2610865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 Sketch Notes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lyrics </a:t>
            </a:r>
            <a:r>
              <a:rPr lang="en-US" sz="1800" dirty="0">
                <a:solidFill>
                  <a:srgbClr val="FF0000"/>
                </a:solidFill>
                <a:latin typeface="Helvetica" pitchFamily="2" charset="0"/>
              </a:rPr>
              <a:t>“Bird Set Free” by Sia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BF8D3-2B02-5025-B4B9-0EBCFA90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475"/>
            <a:ext cx="12248665" cy="9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3035C2-1DAC-3FB2-2846-D45A83CF43DB}"/>
              </a:ext>
            </a:extLst>
          </p:cNvPr>
          <p:cNvSpPr/>
          <p:nvPr/>
        </p:nvSpPr>
        <p:spPr>
          <a:xfrm>
            <a:off x="1014698" y="275477"/>
            <a:ext cx="10162604" cy="5525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C7EE1-B4A8-D6DC-B93B-56BDD436ED1B}"/>
              </a:ext>
            </a:extLst>
          </p:cNvPr>
          <p:cNvSpPr txBox="1"/>
          <p:nvPr/>
        </p:nvSpPr>
        <p:spPr>
          <a:xfrm>
            <a:off x="4094005" y="3059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in the Style of Joseph Cornell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AE422-9BAA-1A8A-A53D-EB819A16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475"/>
            <a:ext cx="12248665" cy="9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5D68F8-895D-7999-4219-691D74FC741D}"/>
              </a:ext>
            </a:extLst>
          </p:cNvPr>
          <p:cNvSpPr/>
          <p:nvPr/>
        </p:nvSpPr>
        <p:spPr>
          <a:xfrm>
            <a:off x="1014698" y="275477"/>
            <a:ext cx="10162604" cy="5525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E246B-ADD2-3900-5180-C876F65E1B6E}"/>
              </a:ext>
            </a:extLst>
          </p:cNvPr>
          <p:cNvSpPr txBox="1"/>
          <p:nvPr/>
        </p:nvSpPr>
        <p:spPr>
          <a:xfrm>
            <a:off x="3037241" y="3244334"/>
            <a:ext cx="675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Vision/Concept Precedent Board Based on Modern Architecture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0C0B0-227A-B83C-A139-2AD68558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475"/>
            <a:ext cx="12248665" cy="9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C7EE1-B4A8-D6DC-B93B-56BDD436ED1B}"/>
              </a:ext>
            </a:extLst>
          </p:cNvPr>
          <p:cNvSpPr txBox="1"/>
          <p:nvPr/>
        </p:nvSpPr>
        <p:spPr>
          <a:xfrm>
            <a:off x="1097794" y="3177909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of Bird Cage/Bird House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C7561-BB5A-83A1-E13E-B956189DED6E}"/>
              </a:ext>
            </a:extLst>
          </p:cNvPr>
          <p:cNvSpPr/>
          <p:nvPr/>
        </p:nvSpPr>
        <p:spPr>
          <a:xfrm>
            <a:off x="321315" y="764497"/>
            <a:ext cx="5546361" cy="48568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EEA8F-A472-CE30-6553-84E65D61C7BB}"/>
              </a:ext>
            </a:extLst>
          </p:cNvPr>
          <p:cNvSpPr/>
          <p:nvPr/>
        </p:nvSpPr>
        <p:spPr>
          <a:xfrm>
            <a:off x="6386427" y="764496"/>
            <a:ext cx="5546361" cy="48568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E0900-60D3-2CA5-BF29-511ED41FAA67}"/>
              </a:ext>
            </a:extLst>
          </p:cNvPr>
          <p:cNvSpPr txBox="1"/>
          <p:nvPr/>
        </p:nvSpPr>
        <p:spPr>
          <a:xfrm>
            <a:off x="7100805" y="305966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of Bird Cage/Bird House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7F44E-9E38-1E6A-25F5-FAF9AD29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475"/>
            <a:ext cx="12248665" cy="9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7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76694-CEE1-4D76-633F-B46A34B9C6E2}"/>
              </a:ext>
            </a:extLst>
          </p:cNvPr>
          <p:cNvSpPr txBox="1"/>
          <p:nvPr/>
        </p:nvSpPr>
        <p:spPr>
          <a:xfrm>
            <a:off x="4344050" y="677965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Altoid Boxes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4999F-E5F8-22AC-CA31-4D76F3A38F4C}"/>
              </a:ext>
            </a:extLst>
          </p:cNvPr>
          <p:cNvSpPr/>
          <p:nvPr/>
        </p:nvSpPr>
        <p:spPr>
          <a:xfrm>
            <a:off x="7503301" y="3218540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DC8FA-5407-4667-F156-EC95AFF2F06D}"/>
              </a:ext>
            </a:extLst>
          </p:cNvPr>
          <p:cNvSpPr/>
          <p:nvPr/>
        </p:nvSpPr>
        <p:spPr>
          <a:xfrm>
            <a:off x="7513762" y="191781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82DBFD-0150-F827-C3E4-809BB106AC5E}"/>
              </a:ext>
            </a:extLst>
          </p:cNvPr>
          <p:cNvSpPr/>
          <p:nvPr/>
        </p:nvSpPr>
        <p:spPr>
          <a:xfrm rot="16200000">
            <a:off x="-131527" y="1137903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D63EC-E8AD-CEED-1322-7DF9FE7EC932}"/>
              </a:ext>
            </a:extLst>
          </p:cNvPr>
          <p:cNvSpPr/>
          <p:nvPr/>
        </p:nvSpPr>
        <p:spPr>
          <a:xfrm rot="16200000">
            <a:off x="3233382" y="2172274"/>
            <a:ext cx="4150159" cy="2784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2D4282-6EE5-3E7F-B622-647816C23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3" b="-1"/>
          <a:stretch/>
        </p:blipFill>
        <p:spPr>
          <a:xfrm>
            <a:off x="0" y="6199327"/>
            <a:ext cx="12201844" cy="7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0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82DBFD-0150-F827-C3E4-809BB106AC5E}"/>
              </a:ext>
            </a:extLst>
          </p:cNvPr>
          <p:cNvSpPr/>
          <p:nvPr/>
        </p:nvSpPr>
        <p:spPr>
          <a:xfrm>
            <a:off x="1692550" y="275477"/>
            <a:ext cx="8806897" cy="5505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76694-CEE1-4D76-633F-B46A34B9C6E2}"/>
              </a:ext>
            </a:extLst>
          </p:cNvPr>
          <p:cNvSpPr txBox="1"/>
          <p:nvPr/>
        </p:nvSpPr>
        <p:spPr>
          <a:xfrm>
            <a:off x="4240362" y="2757519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Sketch Notes From IAD 2780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C7B45-60C2-E09A-596B-F17B63175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3" b="-1"/>
          <a:stretch/>
        </p:blipFill>
        <p:spPr>
          <a:xfrm>
            <a:off x="0" y="6199327"/>
            <a:ext cx="12201844" cy="7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35710</TotalTime>
  <Words>119</Words>
  <Application>Microsoft Macintosh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Brooks</dc:creator>
  <cp:lastModifiedBy>Janet Wilhelm</cp:lastModifiedBy>
  <cp:revision>12</cp:revision>
  <dcterms:created xsi:type="dcterms:W3CDTF">2023-07-11T16:10:45Z</dcterms:created>
  <dcterms:modified xsi:type="dcterms:W3CDTF">2023-11-06T16:05:10Z</dcterms:modified>
</cp:coreProperties>
</file>