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9" r:id="rId2"/>
    <p:sldId id="271" r:id="rId3"/>
    <p:sldId id="258" r:id="rId4"/>
    <p:sldId id="270" r:id="rId5"/>
    <p:sldId id="263" r:id="rId6"/>
    <p:sldId id="272" r:id="rId7"/>
    <p:sldId id="266" r:id="rId8"/>
    <p:sldId id="262" r:id="rId9"/>
    <p:sldId id="260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34CADE-0072-4C2F-9363-5EF85598649A}" v="229" dt="2026-10-27T12:10:14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24"/>
    <p:restoredTop sz="94620"/>
  </p:normalViewPr>
  <p:slideViewPr>
    <p:cSldViewPr snapToGrid="0">
      <p:cViewPr varScale="1">
        <p:scale>
          <a:sx n="181" d="100"/>
          <a:sy n="181" d="100"/>
        </p:scale>
        <p:origin x="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4" d="100"/>
        <a:sy n="1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rin Brooks" userId="tTpCV8FVrJ/MgL6OtKLOnFYxBuFUUtkM4yrxO+93fy4=" providerId="None" clId="Web-{D534CADE-0072-4C2F-9363-5EF85598649A}"/>
    <pc:docChg chg="modSld sldOrd">
      <pc:chgData name="Darrin Brooks" userId="tTpCV8FVrJ/MgL6OtKLOnFYxBuFUUtkM4yrxO+93fy4=" providerId="None" clId="Web-{D534CADE-0072-4C2F-9363-5EF85598649A}" dt="2026-10-27T12:10:11.742" v="175" actId="20577"/>
      <pc:docMkLst>
        <pc:docMk/>
      </pc:docMkLst>
      <pc:sldChg chg="addSp modSp">
        <pc:chgData name="Darrin Brooks" userId="tTpCV8FVrJ/MgL6OtKLOnFYxBuFUUtkM4yrxO+93fy4=" providerId="None" clId="Web-{D534CADE-0072-4C2F-9363-5EF85598649A}" dt="2026-10-27T12:10:11.742" v="175" actId="20577"/>
        <pc:sldMkLst>
          <pc:docMk/>
          <pc:sldMk cId="3608141832" sldId="257"/>
        </pc:sldMkLst>
        <pc:spChg chg="add mod">
          <ac:chgData name="Darrin Brooks" userId="tTpCV8FVrJ/MgL6OtKLOnFYxBuFUUtkM4yrxO+93fy4=" providerId="None" clId="Web-{D534CADE-0072-4C2F-9363-5EF85598649A}" dt="2026-10-27T12:10:11.742" v="175" actId="20577"/>
          <ac:spMkLst>
            <pc:docMk/>
            <pc:sldMk cId="3608141832" sldId="257"/>
            <ac:spMk id="2" creationId="{9FEC9341-4EFC-5848-E63B-6BD1CC0FF64F}"/>
          </ac:spMkLst>
        </pc:spChg>
      </pc:sldChg>
      <pc:sldChg chg="modSp">
        <pc:chgData name="Darrin Brooks" userId="tTpCV8FVrJ/MgL6OtKLOnFYxBuFUUtkM4yrxO+93fy4=" providerId="None" clId="Web-{D534CADE-0072-4C2F-9363-5EF85598649A}" dt="2026-10-27T12:06:55.006" v="2" actId="1076"/>
        <pc:sldMkLst>
          <pc:docMk/>
          <pc:sldMk cId="1235839733" sldId="260"/>
        </pc:sldMkLst>
        <pc:spChg chg="mod">
          <ac:chgData name="Darrin Brooks" userId="tTpCV8FVrJ/MgL6OtKLOnFYxBuFUUtkM4yrxO+93fy4=" providerId="None" clId="Web-{D534CADE-0072-4C2F-9363-5EF85598649A}" dt="2026-10-27T12:06:55.006" v="2" actId="1076"/>
          <ac:spMkLst>
            <pc:docMk/>
            <pc:sldMk cId="1235839733" sldId="260"/>
            <ac:spMk id="8" creationId="{4CF41795-AB0D-2A08-3659-EDD823D9F0C6}"/>
          </ac:spMkLst>
        </pc:spChg>
      </pc:sldChg>
      <pc:sldChg chg="ord">
        <pc:chgData name="Darrin Brooks" userId="tTpCV8FVrJ/MgL6OtKLOnFYxBuFUUtkM4yrxO+93fy4=" providerId="None" clId="Web-{D534CADE-0072-4C2F-9363-5EF85598649A}" dt="2026-10-27T12:06:21.709" v="0"/>
        <pc:sldMkLst>
          <pc:docMk/>
          <pc:sldMk cId="80845506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C9584-135A-C34D-98FF-4F7215EE34B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C1A81-F360-5649-B7C9-CFF183239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64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C1A81-F360-5649-B7C9-CFF1832392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4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6E055-AB2F-3F5F-6071-855A75248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66E97F-B519-5D04-9432-49BF313FA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7709D-A1D4-4C28-0B82-A2162874F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9FA4E-8CD6-2C46-1F97-4D1DC3086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3550D-E161-B219-C9FE-CB73D5D6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9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B1253-1B0D-763E-DEE6-A0FC95A2E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19F7B-B8E3-CECF-687F-B7E4591EB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EDCBC-156D-424F-4631-5BA96FDAA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A0C41-A5EC-1EEA-C411-0D42C1FB5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F37E3-E456-B1EB-4845-4C875BDB4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85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2E4BF-C66B-9785-E851-EB77998B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CBF55-6C09-0F3D-C718-10499DEB5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A5A10-2CD9-BDFE-1F85-2258FA8CB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A1585-16A7-EBC0-CC27-BBD3779F4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D8138-0676-7F00-65A8-C0763435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0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88B46-4FA7-4A5C-245A-2A1DADD2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8EEFD-EF36-5022-0AE5-808F6ECFB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D6E0-DE63-8CE7-6145-E8176C946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0C58B-CF32-1BA5-896B-C87D55058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E687B-4EE4-F73D-0E27-57DD6C2F0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E92D1-2F71-A9E4-7A28-A685114FF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748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22028-9F8D-8646-11A3-AF110EEC6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D49C8-5995-DC68-FF53-FFC384ACA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88A934-2113-20FE-0BF9-7AB4CD592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DBE0AA-0391-4D12-E5E5-EA8B0A449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E020FC-1224-2488-76B2-59FD18C6F3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C347D8-2DE1-83F8-7B3F-3BD20B60F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A14CC6-163F-AF14-FA02-2E3C2846E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5CFDF3-CF41-452D-3828-89720C3A5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50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1EE26-A781-89A0-9B41-A4CE18FF3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5DBE49-026E-B6FC-3D72-2CD36E8A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E8A763-1194-226A-0431-4969A630A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B7E297-700D-CADF-EE07-CD4AAEF8B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61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AE39B-495B-7F3E-6AC6-D2C117B43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20A327-F67E-B2F4-8F6C-860C0C2C4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D83B2-D0CA-C9EF-1525-B003DC91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4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A4451-970E-FA5F-AAC1-5629A7732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A3BB1-D6FC-BAE4-7D87-A75E29D8D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01D29-CD1B-B3E9-C1D2-5259658BE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F8B76F-64A9-A506-11A7-E5B383F22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16E7A-410F-9028-81FE-634C5BA90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C9177-A9CA-FF36-4E24-4082AA71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9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3F53-15CB-3C05-98CD-8CE234897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4D1505-E407-2B5F-001E-E9BEA19FC9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0A6DE-8AE6-F698-ED85-5967B9FCD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025E8-1BDC-E53F-16D9-4B97424DC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17595-9651-F0B6-DDB4-3FF54C1B6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1D44C6-955F-A3CB-22C5-0EC8E4EA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9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8B67D-E70F-BB75-AD53-A810D46B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00DA96-310B-7985-EB58-A4B61CAC9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CDBE0-CC38-904F-A595-FF6298B4F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B1AE1-8F57-7DB1-9232-67025204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E20B6-48CB-9970-03ED-3A74E70E2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5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8D2560-7C5F-AB3C-11C5-58CAEFF2C6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DF9629-FB22-F1C6-F949-F7F6E18E9D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16528-F066-C5D9-D50E-389869484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D09E0-D73E-4729-4BB1-5B4FB1ACD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71A34-0FA1-DADC-A6B1-2B1773CF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89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A0405B-9801-DC91-F1F6-1859238D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15F43-470D-F210-5D2B-C50A3C094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4D80E-F365-57A7-2A31-4EE71FB79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B2F68E-A294-1048-A5F0-FB0BBF28D32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B1D73-F361-D224-E029-7AD60D49A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60733-6370-A759-CFE6-543F9D6AE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E2E5AE-3C7D-F148-8C29-0D602D5D03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02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herrhollingsworth.com/interior-design-portfolio.ph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FF41-63EF-4649-DC3F-31695235B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65CD4D-9F4F-B4EE-EE0C-5842BB44FF27}"/>
              </a:ext>
            </a:extLst>
          </p:cNvPr>
          <p:cNvSpPr txBox="1"/>
          <p:nvPr/>
        </p:nvSpPr>
        <p:spPr>
          <a:xfrm>
            <a:off x="3048740" y="3290500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Heatherwick Studio Precedent Study</a:t>
            </a:r>
          </a:p>
        </p:txBody>
      </p:sp>
    </p:spTree>
    <p:extLst>
      <p:ext uri="{BB962C8B-B14F-4D97-AF65-F5344CB8AC3E}">
        <p14:creationId xmlns:p14="http://schemas.microsoft.com/office/powerpoint/2010/main" val="3046932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3E84B-1255-780C-79F5-3D7DC3002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7644E2-DCB8-D72D-4A06-0863D0120090}"/>
              </a:ext>
            </a:extLst>
          </p:cNvPr>
          <p:cNvSpPr txBox="1"/>
          <p:nvPr/>
        </p:nvSpPr>
        <p:spPr>
          <a:xfrm>
            <a:off x="3048740" y="3290500"/>
            <a:ext cx="60945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Heatherwick Studio Precedent Study</a:t>
            </a:r>
          </a:p>
        </p:txBody>
      </p:sp>
    </p:spTree>
    <p:extLst>
      <p:ext uri="{BB962C8B-B14F-4D97-AF65-F5344CB8AC3E}">
        <p14:creationId xmlns:p14="http://schemas.microsoft.com/office/powerpoint/2010/main" val="440481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56810-D815-9D03-9091-D603FFBF4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8FA51E4-4853-9E78-5ADE-A99919C65282}"/>
              </a:ext>
            </a:extLst>
          </p:cNvPr>
          <p:cNvSpPr txBox="1"/>
          <p:nvPr/>
        </p:nvSpPr>
        <p:spPr>
          <a:xfrm>
            <a:off x="5135380" y="3350201"/>
            <a:ext cx="3851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Heatherwick Studio Sketch Notes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21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1AFA4-455C-D652-A81B-CB94921C2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BEEB5C0-9671-B18D-035E-A6E1484C46E7}"/>
              </a:ext>
            </a:extLst>
          </p:cNvPr>
          <p:cNvSpPr txBox="1"/>
          <p:nvPr/>
        </p:nvSpPr>
        <p:spPr>
          <a:xfrm>
            <a:off x="5591053" y="3172038"/>
            <a:ext cx="21602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 Best Sketch Notes </a:t>
            </a:r>
          </a:p>
          <a:p>
            <a:pPr algn="ct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(Not Heatherwick Studio)</a:t>
            </a:r>
          </a:p>
          <a:p>
            <a:pPr algn="ct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6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804CE-81CA-FA43-0B82-6AA14CC81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5604D2-A9C1-8447-D602-D29F22699839}"/>
              </a:ext>
            </a:extLst>
          </p:cNvPr>
          <p:cNvSpPr txBox="1"/>
          <p:nvPr/>
        </p:nvSpPr>
        <p:spPr>
          <a:xfrm>
            <a:off x="5011119" y="3013501"/>
            <a:ext cx="21697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Four Renderings:</a:t>
            </a:r>
          </a:p>
          <a:p>
            <a:pPr algn="ctr"/>
            <a:endParaRPr lang="en-US" sz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Interior, Object, Architecture</a:t>
            </a:r>
          </a:p>
          <a:p>
            <a:pPr algn="ctr"/>
            <a:r>
              <a:rPr lang="en-U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&amp; Furniture/Object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20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A1B50-95C8-3671-0E92-23F251019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E9B9BC-6D36-177F-909A-1ED0F97CE940}"/>
              </a:ext>
            </a:extLst>
          </p:cNvPr>
          <p:cNvSpPr txBox="1"/>
          <p:nvPr/>
        </p:nvSpPr>
        <p:spPr>
          <a:xfrm>
            <a:off x="5561985" y="3238585"/>
            <a:ext cx="1293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Best Rendering</a:t>
            </a:r>
          </a:p>
          <a:p>
            <a:pPr algn="ctr"/>
            <a:endParaRPr lang="en-US" sz="1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sz="1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(Do not repeat)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367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93F7A8-C573-AA7C-59E9-0E9EABEA9A6F}"/>
              </a:ext>
            </a:extLst>
          </p:cNvPr>
          <p:cNvSpPr txBox="1"/>
          <p:nvPr/>
        </p:nvSpPr>
        <p:spPr>
          <a:xfrm>
            <a:off x="1088433" y="3181420"/>
            <a:ext cx="36343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Rendering From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Linherrr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Hollingsworth’s Website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herrhollingsworth.com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/interior-design-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portfolio.php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4972F3-129E-BC43-6B88-F4150AB4FE21}"/>
              </a:ext>
            </a:extLst>
          </p:cNvPr>
          <p:cNvSpPr txBox="1"/>
          <p:nvPr/>
        </p:nvSpPr>
        <p:spPr>
          <a:xfrm>
            <a:off x="7015621" y="3181421"/>
            <a:ext cx="36343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Altoid Box From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Linherrr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Hollingsworth’s Website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herrhollingsworth.com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/interior-design-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portfolio.php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45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C534B-EAF9-015D-9626-C00E6662C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C16F28-DC47-D23C-7B12-A97F8343DD56}"/>
              </a:ext>
            </a:extLst>
          </p:cNvPr>
          <p:cNvSpPr txBox="1"/>
          <p:nvPr/>
        </p:nvSpPr>
        <p:spPr>
          <a:xfrm>
            <a:off x="5517380" y="3290500"/>
            <a:ext cx="1157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 Altoid Boxes</a:t>
            </a:r>
          </a:p>
        </p:txBody>
      </p:sp>
    </p:spTree>
    <p:extLst>
      <p:ext uri="{BB962C8B-B14F-4D97-AF65-F5344CB8AC3E}">
        <p14:creationId xmlns:p14="http://schemas.microsoft.com/office/powerpoint/2010/main" val="1809941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F48EE-B28D-A426-2A48-76587E31B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DA564D-E75C-025B-DF58-BD8DF6D89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9" y="-1"/>
            <a:ext cx="8780585" cy="65854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920BAD-3C4A-E5EF-A99E-69FD0EFCC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9" y="0"/>
            <a:ext cx="8780585" cy="65854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F41795-AB0D-2A08-3659-EDD823D9F0C6}"/>
              </a:ext>
            </a:extLst>
          </p:cNvPr>
          <p:cNvSpPr txBox="1"/>
          <p:nvPr/>
        </p:nvSpPr>
        <p:spPr>
          <a:xfrm>
            <a:off x="1742167" y="273293"/>
            <a:ext cx="18412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Tunnel Book Masterplan</a:t>
            </a:r>
          </a:p>
        </p:txBody>
      </p:sp>
    </p:spTree>
    <p:extLst>
      <p:ext uri="{BB962C8B-B14F-4D97-AF65-F5344CB8AC3E}">
        <p14:creationId xmlns:p14="http://schemas.microsoft.com/office/powerpoint/2010/main" val="1235839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8789-26E5-A601-C2FD-745C8DFFF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7E3B5E-E427-BD85-6D0E-71B01312167E}"/>
              </a:ext>
            </a:extLst>
          </p:cNvPr>
          <p:cNvSpPr txBox="1"/>
          <p:nvPr/>
        </p:nvSpPr>
        <p:spPr>
          <a:xfrm>
            <a:off x="5062582" y="3224518"/>
            <a:ext cx="18577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 Photos of Tunnel Book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EC9341-4EFC-5848-E63B-6BD1CC0FF64F}"/>
              </a:ext>
            </a:extLst>
          </p:cNvPr>
          <p:cNvSpPr txBox="1"/>
          <p:nvPr/>
        </p:nvSpPr>
        <p:spPr>
          <a:xfrm>
            <a:off x="4976856" y="5710542"/>
            <a:ext cx="532870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Once your portfolio submission is ready delete all text provided in template.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/>
                <a:cs typeface="Arial"/>
              </a:rPr>
              <a:t>Save your PowerPoint as a PDF. Then reduce the file size.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141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13220</TotalTime>
  <Words>79</Words>
  <Application>Microsoft Office PowerPoint</Application>
  <PresentationFormat>Widescreen</PresentationFormat>
  <Paragraphs>23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Darrin Brooks</dc:creator>
  <cp:lastModifiedBy>Darrin Brooks</cp:lastModifiedBy>
  <cp:revision>40</cp:revision>
  <dcterms:created xsi:type="dcterms:W3CDTF">2024-10-28T15:48:58Z</dcterms:created>
  <dcterms:modified xsi:type="dcterms:W3CDTF">2026-10-27T12:10:17Z</dcterms:modified>
</cp:coreProperties>
</file>